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78582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介绍了上海乐高乐园及其他主题公园的建设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强调上海凭借强大的消费市场、便利交通和政府支持成为理想的选址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1284377"/>
            <a:ext cx="10748723" cy="1352535"/>
          </a:xfrm>
          <a:prstGeom prst="rect">
            <a:avLst/>
          </a:prstGeom>
        </p:spPr>
      </p:pic>
      <p:pic>
        <p:nvPicPr>
          <p:cNvPr id="4" name="语篇导航-DA.eps" descr="id:21474888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4526" y="2852936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planing to visit the Legoland Shanghai Resort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上海乐高乐园度假区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your coming summer vacation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park, due to open on July 5 this summer, will have eight theme lands made from over 85 million Lego bricks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special highlight is the world’s first Lego Monkie Kid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悟空小侠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 according to the Chinese classic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Xinhua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reported that The Making of Harry Potter studio tour and the Peppa Pig Theme Park are also coming to Shanghai, and both plan to open in 2027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why is it always Shanghai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87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Jakobsen, the officer of Legoland Resorts, told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it’s because of China’s strong consumer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 in Shanghai, Jiangsu, Zhejiang and Anhui, there are about 55 million possible consumers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reason is that it’s easy to get around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city’s subway now has 22 lines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 planes and high-speed trains, people from all over the country can easily reach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important for theme parks because it allows more visitors to come and enjoy, said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4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806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Meanwhile, there are many shops,hotels and restaurants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meet the different needs of visitors, reported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government is also playing a big role in bringing parks to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2025 Government Work Report, China will speed up more important events and work harder to develop cultural businesses and the tourism businesses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special about the Legoland Shanghai Resort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the biggest theme lands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the first Lego Monkie Kid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made from Lego bricks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first theme park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“One special highlight will be the world’s first Lego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Monkie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悟空小侠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area”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上海乐高乐园的特别之处是拥有全球首个悟空小侠主题区。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最大主题区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由乐高积木制成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是常规特征不是特别亮点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第一个主题公园在上海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上海已有多个主题公园。故选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836712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086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make Shanghai a top choice for building theme parks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market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environment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 travel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government’s help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20" y="853964"/>
            <a:ext cx="3312368" cy="457886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细节理解题。根据文中信息可定位到三个原因：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of China’s strong consumer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大市场；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easy to get around in Shanghai”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交通方便；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“government is also playing a big role”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政府支持。文中未提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“beautiful environment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374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156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main purpose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us where we can spend our vacation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 us how to travel around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why Shanghai is home to more theme parks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us what the Legoland Shanghai Resort is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002" y="900094"/>
            <a:ext cx="4176464" cy="423106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文章通过介绍乐高乐园及其他主题乐园落地上海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为什么越来越多主题公园选择上海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这个主题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并列举了多个原因（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市场、交通、政府支持等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是笼统的出游建议；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只是部分内容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不能概括全文主旨。故选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9368" y="8434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897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a newspaper can we read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 Living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Guide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36712"/>
            <a:ext cx="3982544" cy="504056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文章出处题。整篇文章介绍了上海新开的乐高乐园、为什么主题公园落户上海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并适合计划出行的读者阅读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旅游指南（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Guide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栏目。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健康生活、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校园生活、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动物世界都与主题无关。故选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1577" y="8632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87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528</Words>
  <Application>Microsoft Office PowerPoint</Application>
  <PresentationFormat>自定义</PresentationFormat>
  <Paragraphs>35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443</cp:revision>
  <dcterms:created xsi:type="dcterms:W3CDTF">2020-11-06T05:24:00Z</dcterms:created>
  <dcterms:modified xsi:type="dcterms:W3CDTF">2025-09-17T17:03:26Z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